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1" r:id="rId2"/>
    <p:sldId id="272" r:id="rId3"/>
    <p:sldId id="298" r:id="rId4"/>
    <p:sldId id="299" r:id="rId5"/>
    <p:sldId id="300" r:id="rId6"/>
    <p:sldId id="275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6" r:id="rId16"/>
    <p:sldId id="277" r:id="rId17"/>
    <p:sldId id="30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7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38921-2BCB-45D3-B64E-F77B02F78D3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FBFA2-F860-452F-8DC0-DFA14A55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62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FBFA2-F860-452F-8DC0-DFA14A55DE2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FBFA2-F860-452F-8DC0-DFA14A55DE2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65288;&#32463;&#24066;&#25919;&#24220;&#25209;&#20934;&#22870;&#21169;&#31561;&#21457;&#25918;&#25991;&#20214;&#65289;&#26657;&#20826;&#21457;%5b2017%5d61&#21495;%20%20&#20851;&#20110;&#21360;&#21457;&#12298;&#28248;&#28525;&#21307;&#21355;&#32844;&#19994;&#25216;&#26415;&#23398;&#38498;&#25945;&#32946;&#25945;&#23398;&#22870;&#21169;&#31649;&#29702;&#21150;&#27861;&#65288;&#20462;&#35746;&#31295;&#65289;&#12299;&#31561;&#21150;&#27861;&#65288;&#32454;&#21017;&#65289;&#30340;&#36890;&#30693;.pd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&#26657;&#21457;%5b2016%5d13&#21495;%20%20&#28248;&#28525;&#21307;&#21355;&#32844;&#19994;&#25216;&#26415;&#23398;&#38498;&#31185;&#30740;&#35838;&#39064;&#19982;&#30740;&#24314;&#39033;&#30446;&#31649;&#29702;&#21150;&#27861;.pdf" TargetMode="External"/><Relationship Id="rId5" Type="http://schemas.openxmlformats.org/officeDocument/2006/relationships/hyperlink" Target="&#38468;&#20214;4&#65306;&#28248;&#28525;&#21307;&#21355;&#32844;&#19994;&#25216;&#26415;&#23398;&#38498;&#31185;&#30740;&#35838;&#39064;&#36164;&#37329;&#24320;&#25903;&#19982;&#25253;&#38144;&#32454;&#65288;&#35797;&#34892;&#65289;.doc" TargetMode="External"/><Relationship Id="rId4" Type="http://schemas.openxmlformats.org/officeDocument/2006/relationships/hyperlink" Target="&#38468;&#20214;3&#65306;&#28248;&#28525;&#21307;&#21355;&#32844;&#19994;&#25216;&#26415;&#23398;&#38498;&#31185;&#30740;&#35838;&#39064;&#32463;&#36153;&#31649;&#29702;&#21150;&#27861;&#65288;&#35797;&#34892;&#65289;.do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57375" y="2276872"/>
            <a:ext cx="6304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科研课题经费管理规定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48680"/>
            <a:ext cx="6311754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64704"/>
            <a:ext cx="6817357" cy="453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36476"/>
            <a:ext cx="6336704" cy="2595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291" y="980728"/>
            <a:ext cx="6620247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59" y="815587"/>
            <a:ext cx="6888682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0" y="560504"/>
            <a:ext cx="8767098" cy="44163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0" y="585889"/>
            <a:ext cx="4676481" cy="20276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6390" y="2780928"/>
            <a:ext cx="55707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粘贴单上应注明：</a:t>
            </a:r>
            <a:endParaRPr lang="en-US" altLang="zh-CN" sz="28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课题编号、课题名称、课题来源、</a:t>
            </a:r>
            <a:endParaRPr lang="en-US" altLang="zh-CN" sz="28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课题主持人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0425" y="1651493"/>
            <a:ext cx="225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经手人：</a:t>
            </a:r>
            <a:r>
              <a:rPr lang="en-US" altLang="zh-CN" sz="24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2788965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如：</a:t>
            </a:r>
            <a:endParaRPr lang="en-US" altLang="zh-CN" sz="20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2000" dirty="0" smtClean="0">
                <a:latin typeface="隶书" pitchFamily="49" charset="-122"/>
                <a:ea typeface="隶书" pitchFamily="49" charset="-122"/>
              </a:rPr>
              <a:t>17C1572 </a:t>
            </a: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湖南开办老年养护院</a:t>
            </a:r>
            <a:r>
              <a:rPr lang="zh-CN" altLang="en-US" sz="2000" dirty="0">
                <a:latin typeface="隶书" pitchFamily="49" charset="-122"/>
                <a:ea typeface="隶书" pitchFamily="49" charset="-122"/>
              </a:rPr>
              <a:t>连锁机构的</a:t>
            </a: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可行性研究  </a:t>
            </a:r>
            <a:endParaRPr lang="en-US" altLang="zh-CN" sz="20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湖南省教育厅课题</a:t>
            </a:r>
            <a:endParaRPr lang="en-US" altLang="zh-CN" sz="20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主持人</a:t>
            </a:r>
            <a:r>
              <a:rPr lang="en-US" altLang="zh-CN" sz="2000" dirty="0" smtClean="0">
                <a:latin typeface="隶书" pitchFamily="49" charset="-122"/>
                <a:ea typeface="隶书" pitchFamily="49" charset="-122"/>
              </a:rPr>
              <a:t>:XXX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7784" y="25649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92" y="597749"/>
            <a:ext cx="8731696" cy="44622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61594" y="1311151"/>
            <a:ext cx="168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科研处</a:t>
            </a:r>
            <a:endParaRPr lang="zh-CN" altLang="en-US" sz="24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4491" y="421702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由科研处填写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94080" y="2276872"/>
            <a:ext cx="553998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经手人姓名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9156" y="2708920"/>
            <a:ext cx="2908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根据发票如实填写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636" y="2222694"/>
            <a:ext cx="50072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仪器设备</a:t>
            </a:r>
            <a:r>
              <a:rPr lang="zh-CN" altLang="en-US" sz="24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费       </a:t>
            </a:r>
            <a:r>
              <a:rPr lang="zh-CN" altLang="en-US" sz="16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2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  </a:t>
            </a:r>
            <a:r>
              <a:rPr lang="en-US" altLang="zh-CN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500</a:t>
            </a:r>
            <a:r>
              <a:rPr lang="zh-CN" altLang="en-US" sz="16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元</a:t>
            </a:r>
            <a:endParaRPr lang="zh-CN" altLang="en-US" sz="16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0" grpId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672" y="2386471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THANK   YOU</a:t>
            </a:r>
            <a:endParaRPr lang="zh-CN" altLang="en-US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63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3187" y="1772816"/>
            <a:ext cx="8193269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校党发〔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2017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〕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61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：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关于印发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《湘潭医卫职业技术学院教育教学奖励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hlinkClick r:id="rId3" action="ppaction://hlinkfile"/>
            </a:endParaRPr>
          </a:p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管理办法（修订稿）》等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办法（细则）的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file"/>
              </a:rPr>
              <a:t>通知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4" action="ppaction://hlinkfile"/>
              </a:rPr>
              <a:t>    附件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hlinkClick r:id="rId4" action="ppaction://hlinkfile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hlinkClick r:id="rId4" action="ppaction://hlinkfile"/>
              </a:rPr>
              <a:t>：湘潭医卫职业技术学院科研课题经费管理办法（试行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4" action="ppaction://hlinkfile"/>
              </a:rPr>
              <a:t>）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5" action="ppaction://hlinkfile"/>
              </a:rPr>
              <a:t>    附件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hlinkClick r:id="rId5" action="ppaction://hlinkfile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hlinkClick r:id="rId5" action="ppaction://hlinkfile"/>
              </a:rPr>
              <a:t>：湘潭医卫职业技术学院科研课题资金开支与报销细（试行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5" action="ppaction://hlinkfile"/>
              </a:rPr>
              <a:t>）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hlinkClick r:id="rId6" action="ppaction://hlinkfile"/>
              </a:rPr>
              <a:t>校发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hlinkClick r:id="rId6" action="ppaction://hlinkfile"/>
              </a:rPr>
              <a:t>[2016]13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hlinkClick r:id="rId6" action="ppaction://hlinkfile"/>
              </a:rPr>
              <a:t>号  湘潭医卫职业技术学院科研课题与研建项目管理办法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dirty="0"/>
          </a:p>
          <a:p>
            <a:endParaRPr lang="zh-CN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692696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我校科研经费管理有关文件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937265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16832"/>
            <a:ext cx="6900005" cy="2015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21084"/>
            <a:ext cx="6312549" cy="19442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3180581"/>
            <a:ext cx="6312549" cy="1688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764704"/>
            <a:ext cx="6336704" cy="4521772"/>
          </a:xfrm>
          <a:prstGeom prst="rect">
            <a:avLst/>
          </a:prstGeom>
        </p:spPr>
      </p:pic>
      <p:sp>
        <p:nvSpPr>
          <p:cNvPr id="6" name="左弧形箭头 5">
            <a:hlinkClick r:id="rId5" action="ppaction://hlinksldjump"/>
          </p:cNvPr>
          <p:cNvSpPr/>
          <p:nvPr/>
        </p:nvSpPr>
        <p:spPr>
          <a:xfrm>
            <a:off x="8100392" y="4797152"/>
            <a:ext cx="576064" cy="6080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637" y="620688"/>
            <a:ext cx="5800725" cy="113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38350"/>
            <a:ext cx="5780682" cy="3330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962" y="1052736"/>
            <a:ext cx="5934075" cy="4086225"/>
          </a:xfrm>
          <a:prstGeom prst="rect">
            <a:avLst/>
          </a:prstGeom>
        </p:spPr>
      </p:pic>
      <p:sp>
        <p:nvSpPr>
          <p:cNvPr id="6" name="右弧形箭头 5">
            <a:hlinkClick r:id="rId4" action="ppaction://hlinksldjump"/>
          </p:cNvPr>
          <p:cNvSpPr/>
          <p:nvPr/>
        </p:nvSpPr>
        <p:spPr>
          <a:xfrm>
            <a:off x="8100392" y="4814925"/>
            <a:ext cx="560859" cy="63029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226" y="1052736"/>
            <a:ext cx="6474509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160</Words>
  <Application>Microsoft Office PowerPoint</Application>
  <PresentationFormat>全屏显示(4:3)</PresentationFormat>
  <Paragraphs>25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</cp:lastModifiedBy>
  <cp:revision>43</cp:revision>
  <dcterms:created xsi:type="dcterms:W3CDTF">2018-05-02T01:23:00Z</dcterms:created>
  <dcterms:modified xsi:type="dcterms:W3CDTF">2018-05-16T00:15:44Z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